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0" r:id="rId3"/>
    <p:sldId id="271" r:id="rId4"/>
  </p:sldIdLst>
  <p:sldSz cx="12192000" cy="6858000"/>
  <p:notesSz cx="6810375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87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75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24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7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20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41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98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48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8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05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40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36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9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43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2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8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9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244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4598" cy="608331"/>
          </a:xfrm>
        </p:spPr>
        <p:txBody>
          <a:bodyPr/>
          <a:lstStyle/>
          <a:p>
            <a:pPr algn="ctr"/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BELEDİYESİ</a:t>
            </a:r>
            <a:endParaRPr lang="tr-TR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sp>
        <p:nvSpPr>
          <p:cNvPr id="18" name="Unvan 3"/>
          <p:cNvSpPr txBox="1">
            <a:spLocks/>
          </p:cNvSpPr>
          <p:nvPr/>
        </p:nvSpPr>
        <p:spPr>
          <a:xfrm>
            <a:off x="491706" y="5855619"/>
            <a:ext cx="10110158" cy="608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DÜKKAN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</a:t>
            </a:r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SATIŞ İHALESİ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2023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853679" y="1532385"/>
            <a:ext cx="1290431" cy="34117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18000" dirty="0" smtClean="0">
                <a:solidFill>
                  <a:schemeClr val="tx1">
                    <a:lumMod val="85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}</a:t>
            </a:r>
            <a:endParaRPr lang="tr-TR" sz="18000" baseline="30000" dirty="0" smtClean="0">
              <a:solidFill>
                <a:schemeClr val="tx1">
                  <a:lumMod val="85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59354" y="346842"/>
            <a:ext cx="9715037" cy="1400530"/>
          </a:xfrm>
        </p:spPr>
        <p:txBody>
          <a:bodyPr/>
          <a:lstStyle/>
          <a:p>
            <a:pPr algn="ctr"/>
            <a:r>
              <a:rPr lang="tr-TR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</a:t>
            </a:r>
            <a:r>
              <a:rPr lang="tr-TR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BELEDİYESİ</a:t>
            </a:r>
            <a:br>
              <a:rPr lang="tr-TR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            </a:t>
            </a:r>
            <a:r>
              <a:rPr lang="tr-TR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BÖLGE HASTANESİ KARŞISI ASMA KATLI DÜKKAN</a:t>
            </a:r>
            <a:endParaRPr lang="tr-TR" sz="2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1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13262" y="2168413"/>
            <a:ext cx="1890055" cy="954354"/>
          </a:xfrm>
        </p:spPr>
        <p:txBody>
          <a:bodyPr>
            <a:noAutofit/>
          </a:bodyPr>
          <a:lstStyle/>
          <a:p>
            <a:pPr algn="ctr"/>
            <a:r>
              <a:rPr lang="tr-TR" sz="13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KOCASİNAN İLÇESİ</a:t>
            </a:r>
            <a:endParaRPr lang="tr-TR" sz="13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3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ŞEKER MAHALLESİ</a:t>
            </a:r>
          </a:p>
          <a:p>
            <a:pPr algn="ctr"/>
            <a:r>
              <a:rPr lang="tr-TR" sz="13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10859 </a:t>
            </a:r>
            <a:r>
              <a:rPr lang="tr-TR" sz="13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ADA </a:t>
            </a:r>
            <a:r>
              <a:rPr lang="tr-TR" sz="13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15 PARSEL</a:t>
            </a:r>
            <a:endParaRPr lang="tr-TR" sz="13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39137" y="3338446"/>
            <a:ext cx="1812415" cy="9187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1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DÜKKAN NO: 5</a:t>
            </a:r>
          </a:p>
          <a:p>
            <a:pPr>
              <a:spcBef>
                <a:spcPts val="0"/>
              </a:spcBef>
            </a:pPr>
            <a:endParaRPr lang="tr-TR" sz="15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tr-TR" sz="1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ZEMİN KAT: 50m</a:t>
            </a:r>
            <a:r>
              <a:rPr lang="tr-TR" sz="15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Bef>
                <a:spcPts val="0"/>
              </a:spcBef>
            </a:pPr>
            <a:r>
              <a:rPr lang="tr-TR" sz="1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ASMA KAT  : 30m</a:t>
            </a:r>
            <a:r>
              <a:rPr lang="tr-TR" sz="15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tr-TR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3801994" y="1187670"/>
            <a:ext cx="7343525" cy="4799262"/>
          </a:xfrm>
        </p:spPr>
      </p:pic>
      <p:pic>
        <p:nvPicPr>
          <p:cNvPr id="17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834" y="0"/>
            <a:ext cx="693685" cy="693685"/>
          </a:xfrm>
        </p:spPr>
      </p:pic>
    </p:spTree>
    <p:extLst>
      <p:ext uri="{BB962C8B-B14F-4D97-AF65-F5344CB8AC3E}">
        <p14:creationId xmlns:p14="http://schemas.microsoft.com/office/powerpoint/2010/main" val="9912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2023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1251</TotalTime>
  <Words>35</Words>
  <Application>Microsoft Office PowerPoint</Application>
  <PresentationFormat>Geniş ekran</PresentationFormat>
  <Paragraphs>15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10" baseType="lpstr">
      <vt:lpstr>Arial</vt:lpstr>
      <vt:lpstr>Bookman Old Style</vt:lpstr>
      <vt:lpstr>Century Gothic</vt:lpstr>
      <vt:lpstr>Open Sans</vt:lpstr>
      <vt:lpstr>Times New Roman</vt:lpstr>
      <vt:lpstr>Wingdings 3</vt:lpstr>
      <vt:lpstr>İyon</vt:lpstr>
      <vt:lpstr>KAYSERİ BÜYÜKŞEHİR BELEDİYESİ</vt:lpstr>
      <vt:lpstr>KAYSERİ BÜYÜKŞEHİR BELEDİYESİ              BÖLGE HASTANESİ KARŞISI ASMA KATLI DÜKKAN</vt:lpstr>
      <vt:lpstr>PowerPoint Sunusu</vt:lpstr>
    </vt:vector>
  </TitlesOfParts>
  <Company>Kayseri Belediyesi Başkanlığı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KAYSERİ BÜYÜKŞEHİR BELEDİYESİ</dc:title>
  <dc:creator>Mehmet Bircan</dc:creator>
  <cp:lastModifiedBy>Mehmet Bircan</cp:lastModifiedBy>
  <cp:revision>93</cp:revision>
  <dcterms:created xsi:type="dcterms:W3CDTF">2022-01-05T11:23:40Z</dcterms:created>
  <dcterms:modified xsi:type="dcterms:W3CDTF">2023-09-08T14:13:32Z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